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2"/>
  </p:notesMasterIdLst>
  <p:sldIdLst>
    <p:sldId id="256" r:id="rId2"/>
    <p:sldId id="328" r:id="rId3"/>
    <p:sldId id="514" r:id="rId4"/>
    <p:sldId id="506" r:id="rId5"/>
    <p:sldId id="507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4" r:id="rId15"/>
    <p:sldId id="535" r:id="rId16"/>
    <p:sldId id="536" r:id="rId17"/>
    <p:sldId id="533" r:id="rId18"/>
    <p:sldId id="375" r:id="rId19"/>
    <p:sldId id="332" r:id="rId20"/>
    <p:sldId id="329" r:id="rId21"/>
  </p:sldIdLst>
  <p:sldSz cx="9144000" cy="6858000" type="screen4x3"/>
  <p:notesSz cx="6858000" cy="9144000"/>
  <p:embeddedFontLst>
    <p:embeddedFont>
      <p:font typeface="Quicksand" pitchFamily="2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40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579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Nossos usuários também terão uma experiência melhor ao acessar a página pelo fato de toda a informação já vir do servidor, não terá aquele efeito inicial de carregamento da página pelo </a:t>
            </a:r>
            <a:r>
              <a:rPr lang="pt-BR" sz="1800" dirty="0" err="1"/>
              <a:t>React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Essa diferença se da no processo inicial de carregamento da página, todos os processos subsequentes a isso serão gerenciados pelo </a:t>
            </a:r>
            <a:r>
              <a:rPr lang="pt-BR" sz="1800" dirty="0" err="1"/>
              <a:t>React</a:t>
            </a:r>
            <a:r>
              <a:rPr lang="pt-BR" sz="1800" dirty="0"/>
              <a:t>, para termos o nosso efeito de SPA que já estamos acostumados.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Isso significa que o processo de SSR e CSR estão sendo mixados quando estamos trabalhando com NEXT.</a:t>
            </a:r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7759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Em uma aplicação </a:t>
            </a:r>
            <a:r>
              <a:rPr lang="pt-BR" sz="1800" dirty="0" err="1"/>
              <a:t>React</a:t>
            </a:r>
            <a:r>
              <a:rPr lang="pt-BR" sz="1800" dirty="0"/>
              <a:t> tradicional, nós não temos um </a:t>
            </a:r>
            <a:r>
              <a:rPr lang="pt-BR" sz="1800" dirty="0" err="1"/>
              <a:t>Router</a:t>
            </a:r>
            <a:r>
              <a:rPr lang="pt-BR" sz="1800" dirty="0"/>
              <a:t>. </a:t>
            </a:r>
            <a:r>
              <a:rPr lang="pt-BR" sz="1800" dirty="0" err="1"/>
              <a:t>Router</a:t>
            </a:r>
            <a:r>
              <a:rPr lang="pt-BR" sz="1800" dirty="0"/>
              <a:t> vai nós trazer a ilusão que estamos carregando diversas páginas na UI.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Para isso até agora utilizamos o </a:t>
            </a:r>
            <a:r>
              <a:rPr lang="pt-BR" sz="1800" dirty="0" err="1"/>
              <a:t>react-router</a:t>
            </a:r>
            <a:r>
              <a:rPr lang="pt-BR" sz="1800" dirty="0"/>
              <a:t> para isso.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O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Router</a:t>
            </a:r>
            <a:r>
              <a:rPr lang="pt-BR" sz="1800" dirty="0"/>
              <a:t> tem o papel de interpretar e interceptar um evento de mudança de Rotas. Prevenir o comportamento default de carregar uma nova página e carregar esse novo conteúdo através do </a:t>
            </a:r>
            <a:r>
              <a:rPr lang="pt-BR" sz="1800" dirty="0" err="1"/>
              <a:t>React</a:t>
            </a:r>
            <a:r>
              <a:rPr lang="pt-BR" sz="1800" dirty="0"/>
              <a:t>. 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Resumindo: Mudamos o conteúdo da página baseando na URL sem necessitar de mais uma </a:t>
            </a:r>
            <a:r>
              <a:rPr lang="pt-BR" sz="1800" dirty="0" err="1"/>
              <a:t>request</a:t>
            </a:r>
            <a:r>
              <a:rPr lang="pt-BR" sz="1800" dirty="0"/>
              <a:t> para isso.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53047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No </a:t>
            </a:r>
            <a:r>
              <a:rPr lang="pt-BR" sz="1800" dirty="0" err="1"/>
              <a:t>React</a:t>
            </a:r>
            <a:r>
              <a:rPr lang="pt-BR" sz="1800" dirty="0"/>
              <a:t> costumamos trabalhar com a especificação das rotas da seguinte forma: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AF742A3-6C1C-9F43-8AF1-4841C9A54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26" y="2318467"/>
            <a:ext cx="6858000" cy="39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812904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A biblioteca que utilizamos é uma ótima biblioteca para especificação de rotas. Porém com a mesma temos que realizar a criação de código só para tratar a especificação e </a:t>
            </a:r>
            <a:r>
              <a:rPr lang="pt-BR" sz="1800" dirty="0" err="1"/>
              <a:t>renderização</a:t>
            </a:r>
            <a:r>
              <a:rPr lang="pt-BR" sz="1800" dirty="0"/>
              <a:t> das páginas. O que faz com que temos a implementação de um código extra.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10208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812904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Já no Next, temos um processo chamado de File-</a:t>
            </a:r>
            <a:r>
              <a:rPr lang="pt-BR" sz="1800" dirty="0" err="1"/>
              <a:t>based</a:t>
            </a:r>
            <a:r>
              <a:rPr lang="pt-BR" sz="1800" dirty="0"/>
              <a:t> </a:t>
            </a:r>
            <a:r>
              <a:rPr lang="pt-BR" sz="1800" dirty="0" err="1"/>
              <a:t>routing</a:t>
            </a:r>
            <a:r>
              <a:rPr lang="pt-BR" sz="1800" dirty="0"/>
              <a:t>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Dessa forma a estrutura de pastas irá definir as rotas da nossa aplicação. Isso fica bem interessante quando comparamos com a hospedagem de aplicações em outras tecnologias com múltiplas páginas.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95576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812904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O Next também vai nos trazer uma capacidade de integração com o processo de </a:t>
            </a:r>
            <a:r>
              <a:rPr lang="pt-BR" sz="1800" dirty="0" err="1"/>
              <a:t>Backend</a:t>
            </a:r>
            <a:r>
              <a:rPr lang="pt-BR" sz="1800" dirty="0"/>
              <a:t> com </a:t>
            </a:r>
            <a:r>
              <a:rPr lang="pt-BR" sz="1800" dirty="0" err="1"/>
              <a:t>Frontend</a:t>
            </a:r>
            <a:r>
              <a:rPr lang="pt-BR" sz="1800" dirty="0"/>
              <a:t> mais tranquila, principalmente: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Consumir dados/ Armazenar dados </a:t>
            </a:r>
          </a:p>
          <a:p>
            <a:pPr>
              <a:buFontTx/>
              <a:buChar char="-"/>
            </a:pPr>
            <a:r>
              <a:rPr lang="pt-BR" sz="1800" dirty="0"/>
              <a:t>Autenticação</a:t>
            </a:r>
          </a:p>
          <a:p>
            <a:pPr>
              <a:buFontTx/>
              <a:buChar char="-"/>
            </a:pPr>
            <a:r>
              <a:rPr lang="pt-BR" sz="1800" dirty="0" err="1"/>
              <a:t>Database</a:t>
            </a:r>
            <a:r>
              <a:rPr lang="pt-BR" sz="1800" dirty="0"/>
              <a:t> Connections</a:t>
            </a:r>
          </a:p>
          <a:p>
            <a:pPr>
              <a:buFontTx/>
              <a:buChar char="-"/>
            </a:pPr>
            <a:r>
              <a:rPr lang="pt-BR" sz="1800" dirty="0" err="1"/>
              <a:t>External</a:t>
            </a:r>
            <a:r>
              <a:rPr lang="pt-BR" sz="1800" dirty="0"/>
              <a:t> Services.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Nesse caso, não haverá a necessidade da criação de um código </a:t>
            </a:r>
            <a:r>
              <a:rPr lang="pt-BR" sz="1800" dirty="0" err="1"/>
              <a:t>backend</a:t>
            </a:r>
            <a:r>
              <a:rPr lang="pt-BR" sz="1800" dirty="0"/>
              <a:t> </a:t>
            </a:r>
            <a:r>
              <a:rPr lang="pt-BR" sz="1800" dirty="0" err="1"/>
              <a:t>standalone</a:t>
            </a:r>
            <a:r>
              <a:rPr lang="pt-BR" sz="1800" dirty="0"/>
              <a:t>, mas sim misturarmos nosso código de front-</a:t>
            </a:r>
            <a:r>
              <a:rPr lang="pt-BR" sz="1800" dirty="0" err="1"/>
              <a:t>end</a:t>
            </a:r>
            <a:r>
              <a:rPr lang="pt-BR" sz="1800" dirty="0"/>
              <a:t> com nosso código de </a:t>
            </a:r>
            <a:r>
              <a:rPr lang="pt-BR" sz="1800" dirty="0" err="1"/>
              <a:t>backend</a:t>
            </a:r>
            <a:r>
              <a:rPr lang="pt-BR" sz="1800" dirty="0"/>
              <a:t> através da utilização do </a:t>
            </a:r>
            <a:r>
              <a:rPr lang="pt-BR" sz="1800" dirty="0" err="1"/>
              <a:t>Next.js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80419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Criando um projeto em Next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89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 err="1"/>
              <a:t>NEXT.js</a:t>
            </a:r>
            <a:r>
              <a:rPr lang="pt-BR" sz="1800" dirty="0"/>
              <a:t> </a:t>
            </a:r>
            <a:r>
              <a:rPr lang="pt-BR" sz="1800" dirty="0" err="1"/>
              <a:t>page</a:t>
            </a:r>
            <a:r>
              <a:rPr lang="pt-BR" sz="1800" dirty="0"/>
              <a:t>: </a:t>
            </a:r>
            <a:r>
              <a:rPr lang="pt-BR" sz="1800" dirty="0">
                <a:hlinkClick r:id="rId2"/>
              </a:rPr>
              <a:t>https://nextjs.org/</a:t>
            </a: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Começando nosso projeto: </a:t>
            </a:r>
            <a:r>
              <a:rPr lang="pt-BR" sz="1800" dirty="0" err="1"/>
              <a:t>npx</a:t>
            </a:r>
            <a:r>
              <a:rPr lang="pt-BR" sz="1800" dirty="0"/>
              <a:t> </a:t>
            </a:r>
            <a:r>
              <a:rPr lang="pt-BR" sz="1800" dirty="0" err="1"/>
              <a:t>create-next-app</a:t>
            </a: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61782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2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r>
              <a:rPr lang="pt-BR" dirty="0"/>
              <a:t> - </a:t>
            </a:r>
            <a:r>
              <a:rPr lang="pt-BR" dirty="0" err="1"/>
              <a:t>Enhancements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Para o trabalho 2 – Realizaremos melhorias de acordo com o que aprendemos durante o curso.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Lista de novos requerimentos:</a:t>
            </a:r>
          </a:p>
          <a:p>
            <a:pPr>
              <a:buFontTx/>
              <a:buChar char="-"/>
            </a:pPr>
            <a:r>
              <a:rPr lang="pt-BR" sz="1800" dirty="0"/>
              <a:t>Criação de uma nova página para listagem dos usuários cadastrados pela </a:t>
            </a:r>
            <a:r>
              <a:rPr lang="pt-BR" sz="1800" dirty="0" err="1"/>
              <a:t>Landing</a:t>
            </a:r>
            <a:r>
              <a:rPr lang="pt-BR" sz="1800" dirty="0"/>
              <a:t> Page.</a:t>
            </a:r>
          </a:p>
          <a:p>
            <a:pPr>
              <a:buFontTx/>
              <a:buChar char="-"/>
            </a:pPr>
            <a:r>
              <a:rPr lang="pt-BR" sz="1800" dirty="0"/>
              <a:t>Documentação de código/componentes utilizando </a:t>
            </a:r>
            <a:r>
              <a:rPr lang="pt-BR" sz="1800" dirty="0" err="1"/>
              <a:t>Storybook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r>
              <a:rPr lang="pt-BR" sz="1800" dirty="0"/>
              <a:t>Internacionalização da </a:t>
            </a:r>
            <a:r>
              <a:rPr lang="pt-BR" sz="1800" dirty="0" err="1"/>
              <a:t>App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r>
              <a:rPr lang="pt-BR" sz="1800" dirty="0"/>
              <a:t>Implementação da </a:t>
            </a:r>
            <a:r>
              <a:rPr lang="pt-BR" sz="1800" dirty="0" err="1"/>
              <a:t>Lazy</a:t>
            </a:r>
            <a:r>
              <a:rPr lang="pt-BR" sz="1800" dirty="0"/>
              <a:t> </a:t>
            </a:r>
            <a:r>
              <a:rPr lang="pt-BR" sz="1800" dirty="0" err="1"/>
              <a:t>Loading</a:t>
            </a:r>
            <a:r>
              <a:rPr lang="pt-BR" sz="1800" dirty="0"/>
              <a:t> nas Rotas.</a:t>
            </a:r>
          </a:p>
          <a:p>
            <a:pPr>
              <a:buFontTx/>
              <a:buChar char="-"/>
            </a:pPr>
            <a:r>
              <a:rPr lang="pt-BR" sz="1800" dirty="0"/>
              <a:t>Alteração da comunicação com o </a:t>
            </a:r>
            <a:r>
              <a:rPr lang="pt-BR" sz="1800" dirty="0" err="1"/>
              <a:t>backend</a:t>
            </a:r>
            <a:r>
              <a:rPr lang="pt-BR" sz="1800" dirty="0"/>
              <a:t> – Utilizar @</a:t>
            </a:r>
            <a:r>
              <a:rPr lang="pt-BR" sz="1800" dirty="0" err="1"/>
              <a:t>apollo</a:t>
            </a:r>
            <a:r>
              <a:rPr lang="pt-BR" sz="1800" dirty="0"/>
              <a:t>/</a:t>
            </a:r>
            <a:r>
              <a:rPr lang="pt-BR" sz="1800" dirty="0" err="1"/>
              <a:t>client</a:t>
            </a:r>
            <a:r>
              <a:rPr lang="pt-BR" sz="1800" dirty="0"/>
              <a:t> com </a:t>
            </a:r>
            <a:r>
              <a:rPr lang="pt-BR" sz="1800" dirty="0" err="1"/>
              <a:t>graphql</a:t>
            </a:r>
            <a:r>
              <a:rPr lang="pt-BR" sz="1800" dirty="0"/>
              <a:t>. Utilizar server da ultima aula se necessário.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/>
              <a:t>Consumo de </a:t>
            </a:r>
            <a:r>
              <a:rPr lang="pt-BR" sz="2400" dirty="0" err="1"/>
              <a:t>APIs</a:t>
            </a:r>
            <a:r>
              <a:rPr lang="pt-BR" sz="2400" dirty="0"/>
              <a:t> </a:t>
            </a:r>
            <a:r>
              <a:rPr lang="pt-BR" sz="2400" dirty="0" err="1"/>
              <a:t>GraphQL</a:t>
            </a:r>
            <a:r>
              <a:rPr lang="pt-BR" sz="2400" dirty="0"/>
              <a:t>. - 23/02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 do Curso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400" dirty="0"/>
              <a:t>Tópicos que serão abordados durante o curso:</a:t>
            </a:r>
          </a:p>
          <a:p>
            <a:r>
              <a:rPr lang="pt-BR" sz="1400" dirty="0" err="1"/>
              <a:t>Typescript</a:t>
            </a:r>
            <a:r>
              <a:rPr lang="pt-BR" sz="1400" dirty="0"/>
              <a:t>. - OK</a:t>
            </a:r>
          </a:p>
          <a:p>
            <a:r>
              <a:rPr lang="pt-BR" sz="1400" dirty="0" err="1"/>
              <a:t>Recap</a:t>
            </a:r>
            <a:r>
              <a:rPr lang="pt-BR" sz="1400" dirty="0"/>
              <a:t> 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Project </a:t>
            </a:r>
            <a:r>
              <a:rPr lang="pt-BR" sz="1400" dirty="0" err="1"/>
              <a:t>Structure</a:t>
            </a:r>
            <a:r>
              <a:rPr lang="pt-BR" sz="1400" dirty="0"/>
              <a:t>. - OK</a:t>
            </a:r>
          </a:p>
          <a:p>
            <a:r>
              <a:rPr lang="pt-BR" sz="1400" dirty="0"/>
              <a:t>Rotas (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Router</a:t>
            </a:r>
            <a:r>
              <a:rPr lang="pt-BR" sz="1400" dirty="0"/>
              <a:t>). – OK</a:t>
            </a:r>
          </a:p>
          <a:p>
            <a:r>
              <a:rPr lang="pt-BR" sz="1400" dirty="0"/>
              <a:t>I18n. - OK</a:t>
            </a:r>
          </a:p>
          <a:p>
            <a:r>
              <a:rPr lang="pt-BR" sz="1400" dirty="0" err="1"/>
              <a:t>Code</a:t>
            </a:r>
            <a:r>
              <a:rPr lang="pt-BR" sz="1400" dirty="0"/>
              <a:t> </a:t>
            </a:r>
            <a:r>
              <a:rPr lang="pt-BR" sz="1400" dirty="0" err="1"/>
              <a:t>Splitting</a:t>
            </a:r>
            <a:r>
              <a:rPr lang="pt-BR" sz="1400" dirty="0"/>
              <a:t>. - OK </a:t>
            </a:r>
          </a:p>
          <a:p>
            <a:r>
              <a:rPr lang="pt-BR" sz="1400" dirty="0" err="1"/>
              <a:t>Custom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- OK</a:t>
            </a:r>
          </a:p>
          <a:p>
            <a:r>
              <a:rPr lang="pt-BR" sz="1400" dirty="0" err="1"/>
              <a:t>Storybook</a:t>
            </a:r>
            <a:r>
              <a:rPr lang="pt-BR" sz="1400" dirty="0"/>
              <a:t>. – OK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Developer</a:t>
            </a:r>
            <a:r>
              <a:rPr lang="pt-BR" sz="1400" dirty="0"/>
              <a:t> Tools - </a:t>
            </a:r>
            <a:r>
              <a:rPr lang="pt-BR" sz="1400" dirty="0" err="1"/>
              <a:t>Profiling</a:t>
            </a:r>
            <a:r>
              <a:rPr lang="pt-BR" sz="1400" dirty="0"/>
              <a:t> - Performance Management. – OK</a:t>
            </a:r>
          </a:p>
          <a:p>
            <a:r>
              <a:rPr lang="pt-BR" sz="1400" dirty="0"/>
              <a:t>Consumo de </a:t>
            </a:r>
            <a:r>
              <a:rPr lang="pt-BR" sz="1400" dirty="0" err="1"/>
              <a:t>APIs</a:t>
            </a:r>
            <a:r>
              <a:rPr lang="pt-BR" sz="1400" dirty="0"/>
              <a:t> </a:t>
            </a:r>
            <a:r>
              <a:rPr lang="pt-BR" sz="1400" dirty="0" err="1"/>
              <a:t>GraphQL</a:t>
            </a:r>
            <a:r>
              <a:rPr lang="pt-BR" sz="1400" dirty="0"/>
              <a:t>. - OK</a:t>
            </a:r>
          </a:p>
          <a:p>
            <a:r>
              <a:rPr lang="pt-BR" sz="1400" dirty="0"/>
              <a:t>Testes com RTL (unitários, integração, e2e). – OK</a:t>
            </a:r>
          </a:p>
          <a:p>
            <a:r>
              <a:rPr lang="pt-BR" sz="1400" dirty="0" err="1"/>
              <a:t>Next.js</a:t>
            </a:r>
            <a:r>
              <a:rPr lang="pt-BR" sz="1400" dirty="0"/>
              <a:t>. 24/02 / 25/02</a:t>
            </a:r>
          </a:p>
          <a:p>
            <a:r>
              <a:rPr lang="pt-BR" sz="1400" dirty="0" err="1"/>
              <a:t>Deploy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AWS / </a:t>
            </a:r>
            <a:r>
              <a:rPr lang="pt-BR" sz="1400" dirty="0" err="1"/>
              <a:t>Azure</a:t>
            </a:r>
            <a:r>
              <a:rPr lang="pt-BR" sz="1400" dirty="0"/>
              <a:t>/ </a:t>
            </a:r>
            <a:r>
              <a:rPr lang="pt-BR" sz="1400" dirty="0" err="1"/>
              <a:t>Cloud</a:t>
            </a:r>
            <a:r>
              <a:rPr lang="pt-BR" sz="1400" dirty="0"/>
              <a:t> – 25/02</a:t>
            </a:r>
          </a:p>
          <a:p>
            <a:r>
              <a:rPr lang="pt-BR" sz="1400" dirty="0"/>
              <a:t>Integração em pipelines CI/CD (ex. </a:t>
            </a:r>
            <a:r>
              <a:rPr lang="pt-BR" sz="1400" dirty="0" err="1"/>
              <a:t>Jenkins</a:t>
            </a:r>
            <a:r>
              <a:rPr lang="pt-BR" sz="1400" dirty="0"/>
              <a:t>)  - 25/02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Query (Alternativa ao </a:t>
            </a:r>
            <a:r>
              <a:rPr lang="pt-BR" sz="1400" dirty="0" err="1"/>
              <a:t>Redux</a:t>
            </a:r>
            <a:r>
              <a:rPr lang="pt-BR" sz="1400" dirty="0"/>
              <a:t>). 25/02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62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NEXT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Um framework para </a:t>
            </a:r>
            <a:r>
              <a:rPr lang="pt-BR" sz="1800" dirty="0" err="1"/>
              <a:t>React</a:t>
            </a:r>
            <a:r>
              <a:rPr lang="pt-BR" sz="1800" dirty="0"/>
              <a:t> voltado para aplicações Produtivas.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Fullstack</a:t>
            </a:r>
            <a:r>
              <a:rPr lang="pt-BR" sz="1800" dirty="0"/>
              <a:t> framework for </a:t>
            </a:r>
            <a:r>
              <a:rPr lang="pt-BR" sz="1800" dirty="0" err="1"/>
              <a:t>ReactJS</a:t>
            </a: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O </a:t>
            </a:r>
            <a:r>
              <a:rPr lang="pt-BR" sz="1800" dirty="0" err="1"/>
              <a:t>React</a:t>
            </a:r>
            <a:r>
              <a:rPr lang="pt-BR" sz="1800" dirty="0"/>
              <a:t> é um framework para UI?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React</a:t>
            </a:r>
            <a:r>
              <a:rPr lang="pt-BR" sz="1800" dirty="0"/>
              <a:t> é considerado uma biblioteca em </a:t>
            </a:r>
            <a:r>
              <a:rPr lang="pt-BR" sz="1800" dirty="0" err="1"/>
              <a:t>javascript</a:t>
            </a:r>
            <a:r>
              <a:rPr lang="pt-BR" sz="1800" dirty="0"/>
              <a:t> para criar </a:t>
            </a:r>
            <a:r>
              <a:rPr lang="pt-BR" sz="1800" dirty="0" err="1"/>
              <a:t>user</a:t>
            </a:r>
            <a:r>
              <a:rPr lang="pt-BR" sz="1800" dirty="0"/>
              <a:t> interfaces.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React</a:t>
            </a:r>
            <a:r>
              <a:rPr lang="pt-BR" sz="1800" dirty="0"/>
              <a:t> já é uma biblioteca, focada na gestão de componentes, estados, </a:t>
            </a:r>
            <a:r>
              <a:rPr lang="pt-BR" sz="1800" dirty="0" err="1"/>
              <a:t>props</a:t>
            </a:r>
            <a:r>
              <a:rPr lang="pt-BR" sz="1800" dirty="0"/>
              <a:t>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Next foi criado no topo da biblioteca de </a:t>
            </a:r>
            <a:r>
              <a:rPr lang="pt-BR" sz="1800" dirty="0" err="1"/>
              <a:t>React</a:t>
            </a:r>
            <a:r>
              <a:rPr lang="pt-BR" sz="1800" dirty="0"/>
              <a:t>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PT" sz="1800" dirty="0"/>
              <a:t>Aprimora o </a:t>
            </a:r>
            <a:r>
              <a:rPr lang="pt-PT" sz="1800" dirty="0" err="1"/>
              <a:t>React</a:t>
            </a:r>
            <a:r>
              <a:rPr lang="pt-PT" sz="1800" dirty="0"/>
              <a:t> adicionando recursos que um desenvolvedor teria que implementar em seu lado.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Garante que não tenhamos que adicionar dezenas de bibliotecas para solucionar problemas que aplicações </a:t>
            </a:r>
            <a:r>
              <a:rPr lang="pt-BR" sz="1800" dirty="0" err="1"/>
              <a:t>enterprise</a:t>
            </a:r>
            <a:r>
              <a:rPr lang="pt-BR" sz="1800" dirty="0"/>
              <a:t>/produtivas necessitam.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05629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Ainda continuamos com o desenvolvimento em código </a:t>
            </a:r>
            <a:r>
              <a:rPr lang="pt-BR" sz="1800" dirty="0" err="1"/>
              <a:t>React</a:t>
            </a:r>
            <a:r>
              <a:rPr lang="pt-BR" sz="1800" dirty="0"/>
              <a:t>, Componentes, </a:t>
            </a:r>
            <a:r>
              <a:rPr lang="pt-BR" sz="1800" dirty="0" err="1"/>
              <a:t>props</a:t>
            </a:r>
            <a:r>
              <a:rPr lang="pt-BR" sz="1800" dirty="0"/>
              <a:t>, </a:t>
            </a:r>
            <a:r>
              <a:rPr lang="pt-BR" sz="1800" dirty="0" err="1"/>
              <a:t>state</a:t>
            </a:r>
            <a:r>
              <a:rPr lang="pt-BR" sz="1800" dirty="0"/>
              <a:t>, </a:t>
            </a:r>
            <a:r>
              <a:rPr lang="pt-BR" sz="1800" dirty="0" err="1"/>
              <a:t>context</a:t>
            </a:r>
            <a:r>
              <a:rPr lang="pt-BR" sz="1800" dirty="0"/>
              <a:t>. 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O </a:t>
            </a:r>
            <a:r>
              <a:rPr lang="pt-BR" sz="1800" dirty="0" err="1"/>
              <a:t>next</a:t>
            </a:r>
            <a:r>
              <a:rPr lang="pt-BR" sz="1800" dirty="0"/>
              <a:t> trará para nós melhorias e novas </a:t>
            </a:r>
            <a:r>
              <a:rPr lang="pt-BR" sz="1800" dirty="0" err="1"/>
              <a:t>features</a:t>
            </a:r>
            <a:r>
              <a:rPr lang="pt-BR" sz="1800" dirty="0"/>
              <a:t>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Next possui diversas </a:t>
            </a:r>
            <a:r>
              <a:rPr lang="pt-BR" sz="1800" dirty="0" err="1"/>
              <a:t>features</a:t>
            </a:r>
            <a:r>
              <a:rPr lang="pt-BR" sz="1800" dirty="0"/>
              <a:t> embarcadas como por exemplo </a:t>
            </a:r>
            <a:r>
              <a:rPr lang="pt-BR" sz="1800" dirty="0" err="1"/>
              <a:t>Routing</a:t>
            </a:r>
            <a:r>
              <a:rPr lang="pt-BR" sz="1800" dirty="0"/>
              <a:t>. Ele nos ajudaram a resolver diversos problemas comuns que aparecem no </a:t>
            </a:r>
            <a:r>
              <a:rPr lang="pt-BR" sz="1800" dirty="0" err="1"/>
              <a:t>React</a:t>
            </a:r>
            <a:r>
              <a:rPr lang="pt-BR" sz="1800" dirty="0"/>
              <a:t> e nos dará </a:t>
            </a:r>
            <a:r>
              <a:rPr lang="pt-BR" sz="1800" dirty="0" err="1"/>
              <a:t>guidance</a:t>
            </a:r>
            <a:r>
              <a:rPr lang="pt-BR" sz="1800" dirty="0"/>
              <a:t> para utilizarmos essas </a:t>
            </a:r>
            <a:r>
              <a:rPr lang="pt-BR" sz="1800" dirty="0" err="1"/>
              <a:t>features</a:t>
            </a:r>
            <a:r>
              <a:rPr lang="pt-BR" sz="1800" dirty="0"/>
              <a:t> da melhor maneira (Framework).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Existem problemas específicos que aplicações produtivas passam e veremos que o Next nos ajuda de diversas maneiras.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4513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SSR – Server-</a:t>
            </a:r>
            <a:r>
              <a:rPr lang="pt-BR" sz="1800" dirty="0" err="1"/>
              <a:t>side</a:t>
            </a:r>
            <a:r>
              <a:rPr lang="pt-BR" sz="1800" dirty="0"/>
              <a:t> </a:t>
            </a:r>
            <a:r>
              <a:rPr lang="pt-BR" sz="1800" dirty="0" err="1"/>
              <a:t>rendering</a:t>
            </a: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Preparing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contente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page</a:t>
            </a:r>
            <a:r>
              <a:rPr lang="pt-BR" sz="1800" dirty="0"/>
              <a:t> </a:t>
            </a:r>
            <a:r>
              <a:rPr lang="pt-BR" sz="1800" dirty="0" err="1"/>
              <a:t>on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server </a:t>
            </a:r>
            <a:r>
              <a:rPr lang="pt-BR" sz="1800" dirty="0" err="1"/>
              <a:t>instead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cliente.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Demo de como o </a:t>
            </a:r>
            <a:r>
              <a:rPr lang="pt-BR" sz="1800" dirty="0" err="1"/>
              <a:t>React</a:t>
            </a:r>
            <a:r>
              <a:rPr lang="pt-BR" sz="1800" dirty="0"/>
              <a:t> funciona.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Problema de CSR para </a:t>
            </a:r>
            <a:r>
              <a:rPr lang="pt-BR" sz="1800" dirty="0" err="1"/>
              <a:t>Crawlers</a:t>
            </a:r>
            <a:r>
              <a:rPr lang="pt-BR" sz="1800" dirty="0"/>
              <a:t> e SEO.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06266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1800" dirty="0"/>
              <a:t>Se o processo da Data </a:t>
            </a:r>
            <a:r>
              <a:rPr lang="pt-BR" sz="1800" dirty="0" err="1"/>
              <a:t>Fetching</a:t>
            </a:r>
            <a:r>
              <a:rPr lang="pt-BR" sz="1800" dirty="0"/>
              <a:t> e a página final for executado do lado do Servidor e após isso a página for apenas exibida no lado do cliente, não teremos esse problema.</a:t>
            </a:r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Next.js</a:t>
            </a:r>
            <a:r>
              <a:rPr lang="pt-BR" sz="1800" dirty="0"/>
              <a:t> </a:t>
            </a:r>
            <a:r>
              <a:rPr lang="pt-BR" sz="1800" dirty="0" err="1"/>
              <a:t>by</a:t>
            </a:r>
            <a:r>
              <a:rPr lang="pt-BR" sz="1800" dirty="0"/>
              <a:t> default realiza o processo de SSR para nós.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51537834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45368</TotalTime>
  <Words>915</Words>
  <Application>Microsoft Macintosh PowerPoint</Application>
  <PresentationFormat>Apresentação na tela (4:3)</PresentationFormat>
  <Paragraphs>137</Paragraphs>
  <Slides>20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3" baseType="lpstr">
      <vt:lpstr>Quicksand</vt:lpstr>
      <vt:lpstr>Arial</vt:lpstr>
      <vt:lpstr>Eleanor template</vt:lpstr>
      <vt:lpstr>React JS</vt:lpstr>
      <vt:lpstr>Tópicos abordados durante a aula de hoje</vt:lpstr>
      <vt:lpstr>Agenda do Curso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NEXT</vt:lpstr>
      <vt:lpstr>Criando um projeto em Next</vt:lpstr>
      <vt:lpstr>NEXT</vt:lpstr>
      <vt:lpstr>Hora de colocar a mão no código</vt:lpstr>
      <vt:lpstr>Aplicação: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446</cp:revision>
  <dcterms:modified xsi:type="dcterms:W3CDTF">2022-02-24T19:00:33Z</dcterms:modified>
</cp:coreProperties>
</file>